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7" r:id="rId2"/>
    <p:sldId id="261" r:id="rId3"/>
    <p:sldId id="260" r:id="rId4"/>
    <p:sldId id="259" r:id="rId5"/>
    <p:sldId id="258" r:id="rId6"/>
    <p:sldId id="262" r:id="rId7"/>
    <p:sldId id="263" r:id="rId8"/>
    <p:sldId id="264" r:id="rId9"/>
    <p:sldId id="265" r:id="rId10"/>
    <p:sldId id="266" r:id="rId11"/>
    <p:sldId id="270" r:id="rId12"/>
    <p:sldId id="267" r:id="rId13"/>
    <p:sldId id="269" r:id="rId14"/>
    <p:sldId id="273" r:id="rId15"/>
    <p:sldId id="268" r:id="rId16"/>
    <p:sldId id="272" r:id="rId17"/>
    <p:sldId id="271" r:id="rId18"/>
    <p:sldId id="274" r:id="rId19"/>
    <p:sldId id="277" r:id="rId20"/>
    <p:sldId id="276" r:id="rId21"/>
    <p:sldId id="275" r:id="rId22"/>
    <p:sldId id="278" r:id="rId23"/>
    <p:sldId id="285" r:id="rId24"/>
    <p:sldId id="279" r:id="rId25"/>
    <p:sldId id="280" r:id="rId26"/>
    <p:sldId id="281" r:id="rId27"/>
    <p:sldId id="284" r:id="rId28"/>
    <p:sldId id="282" r:id="rId29"/>
    <p:sldId id="283" r:id="rId30"/>
  </p:sldIdLst>
  <p:sldSz cx="9906000" cy="6858000" type="A4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6972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-1158" y="-186"/>
      </p:cViewPr>
      <p:guideLst>
        <p:guide orient="horz" pos="2160"/>
        <p:guide pos="312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38250" y="1122363"/>
            <a:ext cx="74295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945C2-B0A4-44CB-AA95-3994BCD0D1CF}" type="datetimeFigureOut">
              <a:rPr lang="ru-RU" smtClean="0"/>
              <a:pPr/>
              <a:t>22.03.2021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1FB82-5323-4675-A092-5AC77DC46EC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4444870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945C2-B0A4-44CB-AA95-3994BCD0D1CF}" type="datetimeFigureOut">
              <a:rPr lang="ru-RU" smtClean="0"/>
              <a:pPr/>
              <a:t>22.03.2021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1FB82-5323-4675-A092-5AC77DC46EC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5184394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088981" y="365125"/>
            <a:ext cx="2135981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81037" y="365125"/>
            <a:ext cx="6284119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945C2-B0A4-44CB-AA95-3994BCD0D1CF}" type="datetimeFigureOut">
              <a:rPr lang="ru-RU" smtClean="0"/>
              <a:pPr/>
              <a:t>22.03.2021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1FB82-5323-4675-A092-5AC77DC46EC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4562627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945C2-B0A4-44CB-AA95-3994BCD0D1CF}" type="datetimeFigureOut">
              <a:rPr lang="ru-RU" smtClean="0"/>
              <a:pPr/>
              <a:t>22.03.2021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1FB82-5323-4675-A092-5AC77DC46EC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0363192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5878" y="1709739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75878" y="4589464"/>
            <a:ext cx="85439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945C2-B0A4-44CB-AA95-3994BCD0D1CF}" type="datetimeFigureOut">
              <a:rPr lang="ru-RU" smtClean="0"/>
              <a:pPr/>
              <a:t>22.03.2021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1FB82-5323-4675-A092-5AC77DC46EC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0113687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945C2-B0A4-44CB-AA95-3994BCD0D1CF}" type="datetimeFigureOut">
              <a:rPr lang="ru-RU" smtClean="0"/>
              <a:pPr/>
              <a:t>22.03.2021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1FB82-5323-4675-A092-5AC77DC46EC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9715551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2328" y="365126"/>
            <a:ext cx="8543925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2328" y="1681163"/>
            <a:ext cx="419070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82328" y="2505075"/>
            <a:ext cx="4190702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945C2-B0A4-44CB-AA95-3994BCD0D1CF}" type="datetimeFigureOut">
              <a:rPr lang="ru-RU" smtClean="0"/>
              <a:pPr/>
              <a:t>22.03.2021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1FB82-5323-4675-A092-5AC77DC46EC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3889710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945C2-B0A4-44CB-AA95-3994BCD0D1CF}" type="datetimeFigureOut">
              <a:rPr lang="ru-RU" smtClean="0"/>
              <a:pPr/>
              <a:t>22.03.2021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1FB82-5323-4675-A092-5AC77DC46EC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8980061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945C2-B0A4-44CB-AA95-3994BCD0D1CF}" type="datetimeFigureOut">
              <a:rPr lang="ru-RU" smtClean="0"/>
              <a:pPr/>
              <a:t>22.03.2021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1FB82-5323-4675-A092-5AC77DC46EC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2794771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211340" y="987426"/>
            <a:ext cx="501491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945C2-B0A4-44CB-AA95-3994BCD0D1CF}" type="datetimeFigureOut">
              <a:rPr lang="ru-RU" smtClean="0"/>
              <a:pPr/>
              <a:t>22.03.2021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1FB82-5323-4675-A092-5AC77DC46EC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0293653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211340" y="987426"/>
            <a:ext cx="5014913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945C2-B0A4-44CB-AA95-3994BCD0D1CF}" type="datetimeFigureOut">
              <a:rPr lang="ru-RU" smtClean="0"/>
              <a:pPr/>
              <a:t>22.03.2021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1FB82-5323-4675-A092-5AC77DC46EC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1605128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1038" y="365126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81038" y="6356351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3945C2-B0A4-44CB-AA95-3994BCD0D1CF}" type="datetimeFigureOut">
              <a:rPr lang="ru-RU" smtClean="0"/>
              <a:pPr/>
              <a:t>22.03.2021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281363" y="6356351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996113" y="6356351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41FB82-5323-4675-A092-5AC77DC46EC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4937734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  <p:sp>
        <p:nvSpPr>
          <p:cNvPr id="29698" name="AutoShape 2" descr="https://loveopium.ru/content/2016/01/tumen/17.jpg"/>
          <p:cNvSpPr>
            <a:spLocks noChangeAspect="1" noChangeArrowheads="1"/>
          </p:cNvSpPr>
          <p:nvPr/>
        </p:nvSpPr>
        <p:spPr bwMode="auto">
          <a:xfrm>
            <a:off x="126405" y="-144463"/>
            <a:ext cx="24765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1367482" y="1079157"/>
            <a:ext cx="8064844" cy="193899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dirty="0" smtClean="0"/>
              <a:t>Наглядный материал </a:t>
            </a:r>
          </a:p>
          <a:p>
            <a:pPr algn="ctr"/>
            <a:r>
              <a:rPr lang="ru-RU" sz="2400" dirty="0" smtClean="0"/>
              <a:t>для проведения виртуальной экскурсии</a:t>
            </a:r>
            <a:endParaRPr lang="ru-RU" sz="2400" dirty="0" smtClean="0"/>
          </a:p>
          <a:p>
            <a:pPr algn="ctr"/>
            <a:r>
              <a:rPr lang="ru-RU" sz="2400" b="1" dirty="0" smtClean="0"/>
              <a:t>«По памятным местам героического прошлого Тюмени</a:t>
            </a:r>
            <a:r>
              <a:rPr lang="ru-RU" sz="2400" b="1" dirty="0" smtClean="0"/>
              <a:t>»</a:t>
            </a:r>
            <a:r>
              <a:rPr lang="ru-RU" sz="2400" dirty="0" smtClean="0"/>
              <a:t>, </a:t>
            </a:r>
          </a:p>
          <a:p>
            <a:pPr algn="ctr"/>
            <a:r>
              <a:rPr lang="ru-RU" sz="2400" dirty="0" smtClean="0"/>
              <a:t>разработанной Шабалиной М.Ю., </a:t>
            </a:r>
          </a:p>
          <a:p>
            <a:pPr algn="ctr"/>
            <a:r>
              <a:rPr lang="ru-RU" sz="2400" dirty="0" smtClean="0"/>
              <a:t>учителем-логопедом МАДОУ </a:t>
            </a:r>
            <a:r>
              <a:rPr lang="ru-RU" sz="2400" dirty="0" err="1" smtClean="0"/>
              <a:t>д</a:t>
            </a:r>
            <a:r>
              <a:rPr lang="ru-RU" sz="2400" dirty="0" smtClean="0"/>
              <a:t>/с №172 г.Тюмени</a:t>
            </a:r>
            <a:endParaRPr lang="ru-RU" sz="2400" dirty="0"/>
          </a:p>
        </p:txBody>
      </p:sp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03456" y="3060657"/>
            <a:ext cx="5376717" cy="3587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2839295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9947" y="1155368"/>
            <a:ext cx="6586730" cy="53978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3492" y="2895184"/>
            <a:ext cx="1404187" cy="149468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898301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5405" y="1032164"/>
            <a:ext cx="6086187" cy="56180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7509819" y="6236043"/>
            <a:ext cx="2021359" cy="370703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i="1" dirty="0" smtClean="0"/>
              <a:t>«Прощание»</a:t>
            </a:r>
            <a:endParaRPr lang="ru-RU" b="1" i="1" dirty="0"/>
          </a:p>
        </p:txBody>
      </p:sp>
    </p:spTree>
    <p:extLst>
      <p:ext uri="{BB962C8B-B14F-4D97-AF65-F5344CB8AC3E}">
        <p14:creationId xmlns="" xmlns:p14="http://schemas.microsoft.com/office/powerpoint/2010/main" val="1665111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253" y="1075804"/>
            <a:ext cx="6589743" cy="55125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7249297" y="6236043"/>
            <a:ext cx="2281881" cy="370703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i="1" dirty="0" smtClean="0"/>
              <a:t>Площадь Памяти</a:t>
            </a:r>
            <a:endParaRPr lang="ru-RU" b="1" i="1" dirty="0"/>
          </a:p>
        </p:txBody>
      </p:sp>
    </p:spTree>
    <p:extLst>
      <p:ext uri="{BB962C8B-B14F-4D97-AF65-F5344CB8AC3E}">
        <p14:creationId xmlns="" xmlns:p14="http://schemas.microsoft.com/office/powerpoint/2010/main" val="4293670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079" y="1252898"/>
            <a:ext cx="7502841" cy="51894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1461404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10555"/>
          <a:stretch/>
        </p:blipFill>
        <p:spPr>
          <a:xfrm>
            <a:off x="2235660" y="1222630"/>
            <a:ext cx="7247239" cy="53167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2534457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1940" y="945574"/>
            <a:ext cx="5364226" cy="57326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745805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1581" y="1032162"/>
            <a:ext cx="6179994" cy="57046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1773443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3483" y="1011383"/>
            <a:ext cx="6196726" cy="56944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/>
          <p:cNvSpPr txBox="1"/>
          <p:nvPr/>
        </p:nvSpPr>
        <p:spPr>
          <a:xfrm>
            <a:off x="6837406" y="6326659"/>
            <a:ext cx="2652583" cy="36933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i="1" dirty="0" smtClean="0"/>
              <a:t>«Труженикам тыла»</a:t>
            </a:r>
            <a:endParaRPr lang="ru-RU" b="1" i="1" dirty="0"/>
          </a:p>
        </p:txBody>
      </p:sp>
    </p:spTree>
    <p:extLst>
      <p:ext uri="{BB962C8B-B14F-4D97-AF65-F5344CB8AC3E}">
        <p14:creationId xmlns="" xmlns:p14="http://schemas.microsoft.com/office/powerpoint/2010/main" val="2812922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1637" y="935182"/>
            <a:ext cx="6236277" cy="57565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615333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4983" y="1025236"/>
            <a:ext cx="3519163" cy="57750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3077897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0198" y="2840183"/>
            <a:ext cx="4210050" cy="38849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3275" t="9396" r="8010" b="8054"/>
          <a:stretch/>
        </p:blipFill>
        <p:spPr>
          <a:xfrm>
            <a:off x="1047525" y="1149927"/>
            <a:ext cx="4176921" cy="38792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7697230" y="6293707"/>
            <a:ext cx="2021359" cy="370703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i="1" dirty="0" smtClean="0"/>
              <a:t>Памятники</a:t>
            </a:r>
            <a:endParaRPr lang="ru-RU" b="1" i="1" dirty="0"/>
          </a:p>
        </p:txBody>
      </p:sp>
    </p:spTree>
    <p:extLst>
      <p:ext uri="{BB962C8B-B14F-4D97-AF65-F5344CB8AC3E}">
        <p14:creationId xmlns="" xmlns:p14="http://schemas.microsoft.com/office/powerpoint/2010/main" val="2839295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8551" r="4093"/>
          <a:stretch/>
        </p:blipFill>
        <p:spPr>
          <a:xfrm>
            <a:off x="2262620" y="1416194"/>
            <a:ext cx="7467422" cy="51785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5189839" y="6236043"/>
            <a:ext cx="4341340" cy="36933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i="1" dirty="0" smtClean="0"/>
              <a:t>«Железнодорожникам </a:t>
            </a:r>
            <a:r>
              <a:rPr lang="ru-RU" b="1" i="1" dirty="0" smtClean="0"/>
              <a:t>фронта и </a:t>
            </a:r>
            <a:r>
              <a:rPr lang="ru-RU" b="1" i="1" dirty="0" smtClean="0"/>
              <a:t>тыла»</a:t>
            </a:r>
            <a:endParaRPr lang="ru-RU" b="1" i="1" dirty="0"/>
          </a:p>
        </p:txBody>
      </p:sp>
    </p:spTree>
    <p:extLst>
      <p:ext uri="{BB962C8B-B14F-4D97-AF65-F5344CB8AC3E}">
        <p14:creationId xmlns="" xmlns:p14="http://schemas.microsoft.com/office/powerpoint/2010/main" val="1121007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7879" b="12727"/>
          <a:stretch/>
        </p:blipFill>
        <p:spPr>
          <a:xfrm>
            <a:off x="2240107" y="1219199"/>
            <a:ext cx="7429500" cy="54448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3305200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8118" y="942107"/>
            <a:ext cx="6413457" cy="57844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793682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167" t="6223"/>
          <a:stretch/>
        </p:blipFill>
        <p:spPr>
          <a:xfrm>
            <a:off x="2589068" y="1094510"/>
            <a:ext cx="6033654" cy="55662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/>
          <p:cNvSpPr txBox="1"/>
          <p:nvPr/>
        </p:nvSpPr>
        <p:spPr>
          <a:xfrm>
            <a:off x="5280455" y="6236043"/>
            <a:ext cx="4250724" cy="36933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i="1" dirty="0" smtClean="0"/>
              <a:t>Пограничникам Тюменской области</a:t>
            </a:r>
            <a:endParaRPr lang="ru-RU" b="1" i="1" dirty="0"/>
          </a:p>
        </p:txBody>
      </p:sp>
    </p:spTree>
    <p:extLst>
      <p:ext uri="{BB962C8B-B14F-4D97-AF65-F5344CB8AC3E}">
        <p14:creationId xmlns="" xmlns:p14="http://schemas.microsoft.com/office/powerpoint/2010/main" val="3263059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6035" y="1033030"/>
            <a:ext cx="6182808" cy="57072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5280454" y="6326659"/>
            <a:ext cx="4300151" cy="36933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i="1" dirty="0" smtClean="0"/>
              <a:t>«С чего начинается Родина?»</a:t>
            </a:r>
            <a:endParaRPr lang="ru-RU" b="1" i="1" dirty="0"/>
          </a:p>
        </p:txBody>
      </p:sp>
    </p:spTree>
    <p:extLst>
      <p:ext uri="{BB962C8B-B14F-4D97-AF65-F5344CB8AC3E}">
        <p14:creationId xmlns="" xmlns:p14="http://schemas.microsoft.com/office/powerpoint/2010/main" val="199643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5583" y="1066910"/>
            <a:ext cx="6866790" cy="56386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/>
          <p:cNvSpPr txBox="1"/>
          <p:nvPr/>
        </p:nvSpPr>
        <p:spPr>
          <a:xfrm>
            <a:off x="6985687" y="6236043"/>
            <a:ext cx="2545492" cy="36933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i="1" dirty="0" smtClean="0"/>
              <a:t>Сквер сибирских кошек</a:t>
            </a:r>
            <a:endParaRPr lang="ru-RU" b="1" i="1" dirty="0"/>
          </a:p>
        </p:txBody>
      </p:sp>
    </p:spTree>
    <p:extLst>
      <p:ext uri="{BB962C8B-B14F-4D97-AF65-F5344CB8AC3E}">
        <p14:creationId xmlns="" xmlns:p14="http://schemas.microsoft.com/office/powerpoint/2010/main" val="3696918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0107" y="1150023"/>
            <a:ext cx="6748501" cy="55971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2777525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6202" b="10785"/>
          <a:stretch/>
        </p:blipFill>
        <p:spPr>
          <a:xfrm>
            <a:off x="2061424" y="1339761"/>
            <a:ext cx="6881009" cy="53701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4278277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839" y="1203892"/>
            <a:ext cx="4609211" cy="34982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6888" y="2953028"/>
            <a:ext cx="4886696" cy="37110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2046783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529" y="1181696"/>
            <a:ext cx="4831218" cy="39583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8661" r="6288"/>
          <a:stretch/>
        </p:blipFill>
        <p:spPr>
          <a:xfrm>
            <a:off x="5425787" y="2050472"/>
            <a:ext cx="4131252" cy="45165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2395172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0326" y="1164103"/>
            <a:ext cx="2983759" cy="53752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4457" y="1164103"/>
            <a:ext cx="3207997" cy="52644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7509819" y="6236043"/>
            <a:ext cx="2021359" cy="370703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i="1" dirty="0" smtClean="0"/>
              <a:t>Обелиски</a:t>
            </a:r>
            <a:endParaRPr lang="ru-RU" b="1" i="1" dirty="0"/>
          </a:p>
        </p:txBody>
      </p:sp>
    </p:spTree>
    <p:extLst>
      <p:ext uri="{BB962C8B-B14F-4D97-AF65-F5344CB8AC3E}">
        <p14:creationId xmlns="" xmlns:p14="http://schemas.microsoft.com/office/powerpoint/2010/main" val="4239825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6873" y="1066800"/>
            <a:ext cx="6924975" cy="56678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/>
          <p:cNvSpPr txBox="1"/>
          <p:nvPr/>
        </p:nvSpPr>
        <p:spPr>
          <a:xfrm>
            <a:off x="7509819" y="6236043"/>
            <a:ext cx="2021359" cy="370703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i="1" dirty="0" smtClean="0"/>
              <a:t>Монумент</a:t>
            </a:r>
            <a:endParaRPr lang="ru-RU" b="1" i="1" dirty="0"/>
          </a:p>
        </p:txBody>
      </p:sp>
    </p:spTree>
    <p:extLst>
      <p:ext uri="{BB962C8B-B14F-4D97-AF65-F5344CB8AC3E}">
        <p14:creationId xmlns="" xmlns:p14="http://schemas.microsoft.com/office/powerpoint/2010/main" val="68763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9068" y="1140401"/>
            <a:ext cx="6621347" cy="53989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2020044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6444" y="1054746"/>
            <a:ext cx="6898936" cy="56647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/>
          <p:cNvSpPr txBox="1"/>
          <p:nvPr/>
        </p:nvSpPr>
        <p:spPr>
          <a:xfrm>
            <a:off x="5733535" y="6236043"/>
            <a:ext cx="3797643" cy="36933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i="1" dirty="0" smtClean="0"/>
              <a:t>Историческая площадь</a:t>
            </a:r>
            <a:endParaRPr lang="ru-RU" b="1" i="1" dirty="0"/>
          </a:p>
        </p:txBody>
      </p:sp>
    </p:spTree>
    <p:extLst>
      <p:ext uri="{BB962C8B-B14F-4D97-AF65-F5344CB8AC3E}">
        <p14:creationId xmlns="" xmlns:p14="http://schemas.microsoft.com/office/powerpoint/2010/main" val="1025894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1336" y="1074594"/>
            <a:ext cx="6070240" cy="56032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679405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28272" b="15596"/>
          <a:stretch/>
        </p:blipFill>
        <p:spPr>
          <a:xfrm>
            <a:off x="975967" y="1538230"/>
            <a:ext cx="8573108" cy="3948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1722462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3822" y="1090612"/>
            <a:ext cx="7350703" cy="55526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1964269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436</TotalTime>
  <Words>56</Words>
  <Application>Microsoft Office PowerPoint</Application>
  <PresentationFormat>Лист A4 (210x297 мм)</PresentationFormat>
  <Paragraphs>16</Paragraphs>
  <Slides>29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0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Иван</dc:creator>
  <cp:lastModifiedBy>Дет сад</cp:lastModifiedBy>
  <cp:revision>36</cp:revision>
  <dcterms:created xsi:type="dcterms:W3CDTF">2021-03-17T13:04:49Z</dcterms:created>
  <dcterms:modified xsi:type="dcterms:W3CDTF">2021-03-22T09:52:47Z</dcterms:modified>
</cp:coreProperties>
</file>